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5"/>
  </p:normalViewPr>
  <p:slideViewPr>
    <p:cSldViewPr snapToGrid="0" snapToObjects="1">
      <p:cViewPr varScale="1">
        <p:scale>
          <a:sx n="109" d="100"/>
          <a:sy n="109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248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474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403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570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140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919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4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7C6F52A-A82B-47A2-A83A-8C4C91F2D59F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8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3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0070C0"/>
            </a:gs>
            <a:gs pos="100000">
              <a:srgbClr val="002060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01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1"/>
            <a:r>
              <a:rPr lang="en-US" dirty="0" smtClean="0"/>
              <a:t>Election and Afghanistan Citizens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1"/>
            <a:r>
              <a:rPr lang="en-US" dirty="0" smtClean="0"/>
              <a:t>A survey on peace and election</a:t>
            </a:r>
          </a:p>
          <a:p>
            <a:pPr algn="l" rtl="1"/>
            <a:r>
              <a:rPr lang="en-US" dirty="0" smtClean="0"/>
              <a:t>By ATN News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572960" y="2861400"/>
            <a:ext cx="1922353" cy="111768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en-US" sz="4800" b="1" dirty="0" smtClean="0"/>
              <a:t>2019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222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r>
              <a:rPr lang="en-US" sz="2000" dirty="0" smtClean="0"/>
              <a:t>(</a:t>
            </a:r>
            <a:r>
              <a:rPr lang="en-US" sz="2000" dirty="0" err="1" smtClean="0"/>
              <a:t>cont</a:t>
            </a:r>
            <a:r>
              <a:rPr lang="mr-IN" sz="2000" dirty="0" smtClean="0"/>
              <a:t>…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582"/>
            <a:ext cx="10758325" cy="5224318"/>
          </a:xfrm>
        </p:spPr>
      </p:pic>
    </p:spTree>
    <p:extLst>
      <p:ext uri="{BB962C8B-B14F-4D97-AF65-F5344CB8AC3E}">
        <p14:creationId xmlns:p14="http://schemas.microsoft.com/office/powerpoint/2010/main" val="4622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155" y="3197802"/>
            <a:ext cx="8070217" cy="8658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Responses collected from each province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61207"/>
              </p:ext>
            </p:extLst>
          </p:nvPr>
        </p:nvGraphicFramePr>
        <p:xfrm>
          <a:off x="2100719" y="2112240"/>
          <a:ext cx="6692475" cy="4451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38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 Percent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 Percent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Uruzgan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Panjshir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Takhar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Jawzjan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Khost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Daikundi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Zabul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-e-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Samangan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Ghazni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Faryab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Badghis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Farah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Kunduz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9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Kandahar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947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941271"/>
            <a:ext cx="6247540" cy="534074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Responses collected from each province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971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30183"/>
              </p:ext>
            </p:extLst>
          </p:nvPr>
        </p:nvGraphicFramePr>
        <p:xfrm>
          <a:off x="2281760" y="2057003"/>
          <a:ext cx="6516250" cy="454150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 Percent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 Percent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Kabul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Kapisa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Laghman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Nangarhar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Nuristan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Bamyan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Nimroz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Herat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Helmand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Wardak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Badakhshan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70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Baghlan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568" y="1038163"/>
            <a:ext cx="7765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Responses collected from each </a:t>
            </a:r>
            <a:r>
              <a:rPr lang="en-US" b="1" dirty="0" smtClean="0"/>
              <a:t>province (</a:t>
            </a:r>
            <a:r>
              <a:rPr lang="en-US" b="1" dirty="0" err="1" smtClean="0"/>
              <a:t>cont</a:t>
            </a:r>
            <a:r>
              <a:rPr lang="mr-IN" b="1" dirty="0" smtClean="0"/>
              <a:t>…</a:t>
            </a:r>
            <a:r>
              <a:rPr lang="en-US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70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99118"/>
              </p:ext>
            </p:extLst>
          </p:nvPr>
        </p:nvGraphicFramePr>
        <p:xfrm>
          <a:off x="2220173" y="2030836"/>
          <a:ext cx="6430340" cy="46789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8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7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 Percent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 Percent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Balkh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Parwan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Response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25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568" y="1038163"/>
            <a:ext cx="7765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Responses collected from each </a:t>
            </a:r>
            <a:r>
              <a:rPr lang="en-US" b="1" dirty="0" smtClean="0"/>
              <a:t>province </a:t>
            </a: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0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7943"/>
            <a:ext cx="8461352" cy="534074"/>
          </a:xfrm>
        </p:spPr>
        <p:txBody>
          <a:bodyPr>
            <a:noAutofit/>
          </a:bodyPr>
          <a:lstStyle/>
          <a:p>
            <a:r>
              <a:rPr lang="en-US" sz="2000" b="1" dirty="0"/>
              <a:t>Province </a:t>
            </a:r>
            <a:r>
              <a:rPr lang="en-US" sz="2000" b="1" dirty="0" smtClean="0"/>
              <a:t>based </a:t>
            </a:r>
            <a:r>
              <a:rPr lang="en-US" sz="2000" b="1" dirty="0"/>
              <a:t>responses to “Do you want peace” 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16490"/>
              </p:ext>
            </p:extLst>
          </p:nvPr>
        </p:nvGraphicFramePr>
        <p:xfrm>
          <a:off x="1886344" y="2061028"/>
          <a:ext cx="6981884" cy="44968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5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4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Uruzgan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Panjshir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Takhar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Jawzjan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Khost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Daikundi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Zabul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-e-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Samangan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Ghazni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Faryab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Badghis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Farah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Kunduz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40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Kandahar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167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39906"/>
              </p:ext>
            </p:extLst>
          </p:nvPr>
        </p:nvGraphicFramePr>
        <p:xfrm>
          <a:off x="1886344" y="2090061"/>
          <a:ext cx="6706112" cy="476793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7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7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Kabul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1499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Kapisa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147697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597350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Laghman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3157892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1277874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Nangarhar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9097582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Nuristan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5596709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Bamyan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0266939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Nimroz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6907489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Herat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2965102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Helmand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965688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Wardak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8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957943"/>
            <a:ext cx="8461352" cy="534074"/>
          </a:xfrm>
        </p:spPr>
        <p:txBody>
          <a:bodyPr>
            <a:noAutofit/>
          </a:bodyPr>
          <a:lstStyle/>
          <a:p>
            <a:r>
              <a:rPr lang="en-US" sz="2000" b="1" dirty="0"/>
              <a:t>Province </a:t>
            </a:r>
            <a:r>
              <a:rPr lang="en-US" sz="2000" b="1" dirty="0" smtClean="0"/>
              <a:t>based </a:t>
            </a:r>
            <a:r>
              <a:rPr lang="en-US" sz="2000" b="1" dirty="0"/>
              <a:t>responses to “Do you want peace</a:t>
            </a:r>
            <a:r>
              <a:rPr lang="en-US" sz="2000" b="1" dirty="0" smtClean="0"/>
              <a:t>” (</a:t>
            </a:r>
            <a:r>
              <a:rPr lang="en-US" sz="2000" b="1" dirty="0" err="1" smtClean="0"/>
              <a:t>cont</a:t>
            </a:r>
            <a:r>
              <a:rPr lang="mr-IN" sz="2000" b="1" dirty="0" smtClean="0"/>
              <a:t>…</a:t>
            </a:r>
            <a:r>
              <a:rPr lang="en-US" sz="2000" b="1" dirty="0" smtClean="0"/>
              <a:t>.)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7899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34455"/>
              </p:ext>
            </p:extLst>
          </p:nvPr>
        </p:nvGraphicFramePr>
        <p:xfrm>
          <a:off x="1886344" y="2032006"/>
          <a:ext cx="7039944" cy="482599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7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Badakhshan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Baghlan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Balkh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Parwan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5273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957943"/>
            <a:ext cx="8461352" cy="534074"/>
          </a:xfrm>
        </p:spPr>
        <p:txBody>
          <a:bodyPr>
            <a:noAutofit/>
          </a:bodyPr>
          <a:lstStyle/>
          <a:p>
            <a:r>
              <a:rPr lang="en-US" sz="2000" b="1" dirty="0"/>
              <a:t>Province </a:t>
            </a:r>
            <a:r>
              <a:rPr lang="en-US" sz="2000" b="1" dirty="0" smtClean="0"/>
              <a:t>based </a:t>
            </a:r>
            <a:r>
              <a:rPr lang="en-US" sz="2000" b="1" dirty="0"/>
              <a:t>responses to “Do you want peace</a:t>
            </a:r>
            <a:r>
              <a:rPr lang="en-US" sz="2000" b="1" dirty="0" smtClean="0"/>
              <a:t>” (</a:t>
            </a:r>
            <a:r>
              <a:rPr lang="en-US" sz="2000" b="1" dirty="0" err="1" smtClean="0"/>
              <a:t>cont</a:t>
            </a:r>
            <a:r>
              <a:rPr lang="mr-IN" sz="2000" b="1" dirty="0" smtClean="0"/>
              <a:t>…</a:t>
            </a:r>
            <a:r>
              <a:rPr lang="en-US" sz="2000" b="1" dirty="0" smtClean="0"/>
              <a:t>.)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8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175" y="928910"/>
            <a:ext cx="8493438" cy="534074"/>
          </a:xfrm>
        </p:spPr>
        <p:txBody>
          <a:bodyPr>
            <a:noAutofit/>
          </a:bodyPr>
          <a:lstStyle/>
          <a:p>
            <a:r>
              <a:rPr lang="en-US" sz="2000" b="1" dirty="0"/>
              <a:t>Province base responses to “Do you want election” 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6240"/>
              </p:ext>
            </p:extLst>
          </p:nvPr>
        </p:nvGraphicFramePr>
        <p:xfrm>
          <a:off x="1886344" y="2090062"/>
          <a:ext cx="6952856" cy="476794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3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Uruzgan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Panjshir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Takhar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Jawzjan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Khost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Daikundi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Zabul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-e-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Samangan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Ghazni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Faryab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Badghis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Farah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Kunduz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39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Kandahar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53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29661"/>
              </p:ext>
            </p:extLst>
          </p:nvPr>
        </p:nvGraphicFramePr>
        <p:xfrm>
          <a:off x="1886344" y="2081333"/>
          <a:ext cx="7054456" cy="46850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6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9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Kabul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1495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Kapisa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Laghman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Nangarhar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Nuristan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Bamyan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Nimroz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Herat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Helmand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Wardak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Ghor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Badakhshan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Baghlan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95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Balkh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175" y="928910"/>
            <a:ext cx="8493438" cy="534074"/>
          </a:xfrm>
        </p:spPr>
        <p:txBody>
          <a:bodyPr>
            <a:noAutofit/>
          </a:bodyPr>
          <a:lstStyle/>
          <a:p>
            <a:r>
              <a:rPr lang="en-US" sz="2000" b="1" dirty="0"/>
              <a:t>Province base responses to “Do you want election</a:t>
            </a:r>
            <a:r>
              <a:rPr lang="en-US" sz="2000" b="1" dirty="0" smtClean="0"/>
              <a:t>” (</a:t>
            </a:r>
            <a:r>
              <a:rPr lang="en-US" sz="2000" b="1" dirty="0" err="1" smtClean="0"/>
              <a:t>cont</a:t>
            </a:r>
            <a:r>
              <a:rPr lang="mr-IN" sz="2000" b="1" dirty="0" smtClean="0"/>
              <a:t>…</a:t>
            </a:r>
            <a:r>
              <a:rPr lang="en-US" sz="2000" b="1" dirty="0" smtClean="0"/>
              <a:t>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5597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know what Afghan citizens want</a:t>
            </a:r>
          </a:p>
          <a:p>
            <a:r>
              <a:rPr lang="en-US" sz="2800" dirty="0" smtClean="0"/>
              <a:t>What they prefer (Peace or Election)</a:t>
            </a:r>
          </a:p>
          <a:p>
            <a:r>
              <a:rPr lang="en-US" sz="2800" dirty="0" smtClean="0"/>
              <a:t>Assist stakeholders in decision making by providing them a clear picture of citizens wants</a:t>
            </a:r>
          </a:p>
          <a:p>
            <a:r>
              <a:rPr lang="en-US" sz="2800" dirty="0" smtClean="0"/>
              <a:t>Include citizens point of views in the peace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47783"/>
              </p:ext>
            </p:extLst>
          </p:nvPr>
        </p:nvGraphicFramePr>
        <p:xfrm>
          <a:off x="1886344" y="2046513"/>
          <a:ext cx="6996400" cy="461678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6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Parwan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4973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5348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568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175" y="928910"/>
            <a:ext cx="8493438" cy="534074"/>
          </a:xfrm>
        </p:spPr>
        <p:txBody>
          <a:bodyPr>
            <a:noAutofit/>
          </a:bodyPr>
          <a:lstStyle/>
          <a:p>
            <a:r>
              <a:rPr lang="en-US" sz="2000" b="1" dirty="0"/>
              <a:t>Province base responses to “Do you want election</a:t>
            </a:r>
            <a:r>
              <a:rPr lang="en-US" sz="2000" b="1" dirty="0" smtClean="0"/>
              <a:t>” (</a:t>
            </a:r>
            <a:r>
              <a:rPr lang="en-US" sz="2000" b="1" dirty="0" err="1" smtClean="0"/>
              <a:t>cont</a:t>
            </a:r>
            <a:r>
              <a:rPr lang="mr-IN" sz="2000" b="1" dirty="0" smtClean="0"/>
              <a:t>…</a:t>
            </a:r>
            <a:r>
              <a:rPr lang="en-US" sz="2000" b="1" dirty="0" smtClean="0"/>
              <a:t>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2831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819" y="1088572"/>
            <a:ext cx="8876066" cy="534074"/>
          </a:xfrm>
        </p:spPr>
        <p:txBody>
          <a:bodyPr>
            <a:noAutofit/>
          </a:bodyPr>
          <a:lstStyle/>
          <a:p>
            <a:pPr algn="ctr"/>
            <a:r>
              <a:rPr lang="en-US" sz="1500" b="1" dirty="0"/>
              <a:t>Province base responses to “Between peace and election, which one do you select?”</a:t>
            </a:r>
            <a:endParaRPr lang="en-US" sz="1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00251"/>
              </p:ext>
            </p:extLst>
          </p:nvPr>
        </p:nvGraphicFramePr>
        <p:xfrm>
          <a:off x="1578845" y="2116714"/>
          <a:ext cx="7579670" cy="45104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3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Persian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Pashtu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Uzbeki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Uruzgan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Panjshir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Takhar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Jawzjan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Khost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Daikundi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Zabul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Sar-e-Pul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Samangan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Ghazni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Faryab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Badghis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Farah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Kunduz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313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Kandahar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05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35570"/>
              </p:ext>
            </p:extLst>
          </p:nvPr>
        </p:nvGraphicFramePr>
        <p:xfrm>
          <a:off x="1578845" y="2133596"/>
          <a:ext cx="7463555" cy="456487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92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9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Persian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Pashtu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Uzbeki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Kabul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Kapisa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Laghman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Nangarhar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Nuristan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Bamyan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Nimroz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Herat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Helmand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Wardak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Ghor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Badakhshan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Baghlan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19" y="1088572"/>
            <a:ext cx="8876066" cy="534074"/>
          </a:xfrm>
        </p:spPr>
        <p:txBody>
          <a:bodyPr>
            <a:noAutofit/>
          </a:bodyPr>
          <a:lstStyle/>
          <a:p>
            <a:r>
              <a:rPr lang="en-US" sz="1500" b="1" dirty="0"/>
              <a:t>Province base responses to “Between peace and election, which one do you select</a:t>
            </a:r>
            <a:r>
              <a:rPr lang="en-US" sz="1500" b="1" dirty="0" smtClean="0"/>
              <a:t>?” (</a:t>
            </a:r>
            <a:r>
              <a:rPr lang="en-US" sz="1500" b="1" dirty="0" err="1" smtClean="0"/>
              <a:t>cont</a:t>
            </a:r>
            <a:r>
              <a:rPr lang="mr-IN" sz="1500" b="1" dirty="0" smtClean="0"/>
              <a:t>…</a:t>
            </a:r>
            <a:r>
              <a:rPr lang="en-US" sz="1500" b="1" dirty="0" smtClean="0"/>
              <a:t>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99392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8960"/>
              </p:ext>
            </p:extLst>
          </p:nvPr>
        </p:nvGraphicFramePr>
        <p:xfrm>
          <a:off x="1607873" y="2119082"/>
          <a:ext cx="7347440" cy="456487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6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9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Persian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Pashtu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Uzbeki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Balkh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Parwan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94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819" y="1088572"/>
            <a:ext cx="8876066" cy="53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smtClean="0"/>
              <a:t>Province base responses to “Between peace and election, which one do you select?” (cont</a:t>
            </a:r>
            <a:r>
              <a:rPr lang="mr-IN" sz="1500" b="1" smtClean="0"/>
              <a:t>…</a:t>
            </a:r>
            <a:r>
              <a:rPr lang="en-US" sz="1500" b="1" smtClean="0"/>
              <a:t>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92965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72457"/>
            <a:ext cx="7659246" cy="534074"/>
          </a:xfrm>
        </p:spPr>
        <p:txBody>
          <a:bodyPr>
            <a:noAutofit/>
          </a:bodyPr>
          <a:lstStyle/>
          <a:p>
            <a:r>
              <a:rPr lang="en-US" sz="1800" b="1" dirty="0"/>
              <a:t>The language in which responses collected (province base) </a:t>
            </a:r>
            <a:endParaRPr lang="en-US" sz="105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19417"/>
              </p:ext>
            </p:extLst>
          </p:nvPr>
        </p:nvGraphicFramePr>
        <p:xfrm>
          <a:off x="1578845" y="2089503"/>
          <a:ext cx="7550640" cy="453766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0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Persian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Pashtu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Uzbeki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Uruzgan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Panjshir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Takhar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Jawzjan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Khost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Daikundi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Zabul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Sar-e-Pul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Samangan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Ghazni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Faryab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Badghis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Farah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Kunduz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127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Kandahar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919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17712"/>
              </p:ext>
            </p:extLst>
          </p:nvPr>
        </p:nvGraphicFramePr>
        <p:xfrm>
          <a:off x="1578845" y="2133596"/>
          <a:ext cx="7579670" cy="45512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0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Persian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Pashtu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Uzbeki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Kabul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1324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Kapisa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Laghman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Nangarhar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Nuristan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Bamyan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Nimroz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Herat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Helmand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Wardak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Ghor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Badakhshan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03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Baghlan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972457"/>
            <a:ext cx="7659246" cy="534074"/>
          </a:xfrm>
        </p:spPr>
        <p:txBody>
          <a:bodyPr>
            <a:noAutofit/>
          </a:bodyPr>
          <a:lstStyle/>
          <a:p>
            <a:r>
              <a:rPr lang="en-US" sz="1800" b="1" dirty="0"/>
              <a:t>The language in which responses collected (province base</a:t>
            </a:r>
            <a:r>
              <a:rPr lang="en-US" sz="1800" b="1" dirty="0" smtClean="0"/>
              <a:t>) </a:t>
            </a:r>
            <a:r>
              <a:rPr lang="en-US" sz="1800" b="1" smtClean="0"/>
              <a:t>(cont...)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02636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86532"/>
              </p:ext>
            </p:extLst>
          </p:nvPr>
        </p:nvGraphicFramePr>
        <p:xfrm>
          <a:off x="1578845" y="2117622"/>
          <a:ext cx="7753840" cy="45240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5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2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Persian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Pashtu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Uzbeki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Balkh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Parwan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Paktika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3294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1989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22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972457"/>
            <a:ext cx="7659246" cy="534074"/>
          </a:xfrm>
        </p:spPr>
        <p:txBody>
          <a:bodyPr>
            <a:noAutofit/>
          </a:bodyPr>
          <a:lstStyle/>
          <a:p>
            <a:r>
              <a:rPr lang="en-US" sz="1800" b="1" dirty="0"/>
              <a:t>The language in which responses collected (province base</a:t>
            </a:r>
            <a:r>
              <a:rPr lang="en-US" sz="1800" b="1" dirty="0" smtClean="0"/>
              <a:t>) </a:t>
            </a:r>
            <a:r>
              <a:rPr lang="en-US" sz="1800" b="1" smtClean="0"/>
              <a:t>(cont...)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3849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608" y="2869895"/>
            <a:ext cx="5959574" cy="1090788"/>
          </a:xfrm>
        </p:spPr>
        <p:txBody>
          <a:bodyPr/>
          <a:lstStyle/>
          <a:p>
            <a:pPr algn="l" rtl="1"/>
            <a:r>
              <a:rPr lang="en-US" dirty="0" smtClean="0"/>
              <a:t>The </a:t>
            </a: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To complete this survey primary data was used</a:t>
            </a:r>
          </a:p>
          <a:p>
            <a:endParaRPr lang="en-US" sz="2800" dirty="0" smtClean="0"/>
          </a:p>
          <a:p>
            <a:r>
              <a:rPr lang="en-US" sz="2800" dirty="0" smtClean="0"/>
              <a:t>The data collected from:</a:t>
            </a:r>
          </a:p>
          <a:p>
            <a:pPr lvl="1"/>
            <a:r>
              <a:rPr lang="en-US" dirty="0" smtClean="0"/>
              <a:t> 5379 citizens</a:t>
            </a:r>
          </a:p>
          <a:p>
            <a:pPr lvl="1"/>
            <a:r>
              <a:rPr lang="en-US" dirty="0" smtClean="0"/>
              <a:t>from 34 provinces of Afghanistan</a:t>
            </a:r>
          </a:p>
          <a:p>
            <a:pPr lvl="1"/>
            <a:r>
              <a:rPr lang="en-US" dirty="0" smtClean="0"/>
              <a:t>in three languages (Persian, Pashtu and </a:t>
            </a:r>
            <a:r>
              <a:rPr lang="en-US" dirty="0" err="1" smtClean="0"/>
              <a:t>Uzbeki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questionnaire’s questions was selected by ATN news and there were three main question: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you want peace?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you want election?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Between peace and election, which one you prefer/select?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collection, Entry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collection of data a list of more than 5500 phone numbers was prepared by ATN news</a:t>
            </a:r>
          </a:p>
          <a:p>
            <a:r>
              <a:rPr lang="en-US" dirty="0" smtClean="0"/>
              <a:t>Nai through a group of 15 people contacted all phone numbers as a result more than 5000 responses were collect (after validation only 5379 were selected for the survey)</a:t>
            </a:r>
          </a:p>
          <a:p>
            <a:r>
              <a:rPr lang="en-US" dirty="0" smtClean="0"/>
              <a:t>For data analysis SPSS was used in order to categorize the data for further process. </a:t>
            </a:r>
          </a:p>
          <a:p>
            <a:r>
              <a:rPr lang="en-US" dirty="0" smtClean="0"/>
              <a:t>Graphics were designed by ATN news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768"/>
            <a:ext cx="10555231" cy="5018909"/>
          </a:xfrm>
        </p:spPr>
      </p:pic>
    </p:spTree>
    <p:extLst>
      <p:ext uri="{BB962C8B-B14F-4D97-AF65-F5344CB8AC3E}">
        <p14:creationId xmlns:p14="http://schemas.microsoft.com/office/powerpoint/2010/main" val="13757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r>
              <a:rPr lang="en-US" sz="2000" dirty="0" smtClean="0"/>
              <a:t>(</a:t>
            </a:r>
            <a:r>
              <a:rPr lang="en-US" sz="2000" dirty="0" err="1" smtClean="0"/>
              <a:t>cont</a:t>
            </a:r>
            <a:r>
              <a:rPr lang="mr-IN" sz="2000" dirty="0" smtClean="0"/>
              <a:t>…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671"/>
            <a:ext cx="11019201" cy="5252397"/>
          </a:xfrm>
        </p:spPr>
      </p:pic>
    </p:spTree>
    <p:extLst>
      <p:ext uri="{BB962C8B-B14F-4D97-AF65-F5344CB8AC3E}">
        <p14:creationId xmlns:p14="http://schemas.microsoft.com/office/powerpoint/2010/main" val="3782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r>
              <a:rPr lang="en-US" sz="2000" dirty="0" smtClean="0"/>
              <a:t>(</a:t>
            </a:r>
            <a:r>
              <a:rPr lang="en-US" sz="2000" dirty="0" err="1" smtClean="0"/>
              <a:t>cont</a:t>
            </a:r>
            <a:r>
              <a:rPr lang="mr-IN" sz="2000" dirty="0" smtClean="0"/>
              <a:t>…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408"/>
            <a:ext cx="10436469" cy="4918786"/>
          </a:xfrm>
        </p:spPr>
      </p:pic>
    </p:spTree>
    <p:extLst>
      <p:ext uri="{BB962C8B-B14F-4D97-AF65-F5344CB8AC3E}">
        <p14:creationId xmlns:p14="http://schemas.microsoft.com/office/powerpoint/2010/main" val="4613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r>
              <a:rPr lang="en-US" sz="2000" dirty="0" smtClean="0"/>
              <a:t>(</a:t>
            </a:r>
            <a:r>
              <a:rPr lang="en-US" sz="2000" dirty="0" err="1" smtClean="0"/>
              <a:t>cont</a:t>
            </a:r>
            <a:r>
              <a:rPr lang="mr-IN" sz="2000" dirty="0" smtClean="0"/>
              <a:t>…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176"/>
            <a:ext cx="10620136" cy="5112424"/>
          </a:xfrm>
        </p:spPr>
      </p:pic>
    </p:spTree>
    <p:extLst>
      <p:ext uri="{BB962C8B-B14F-4D97-AF65-F5344CB8AC3E}">
        <p14:creationId xmlns:p14="http://schemas.microsoft.com/office/powerpoint/2010/main" val="6056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82</TotalTime>
  <Words>1347</Words>
  <Application>Microsoft Office PowerPoint</Application>
  <PresentationFormat>Widescreen</PresentationFormat>
  <Paragraphs>930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Mangal</vt:lpstr>
      <vt:lpstr>Tahoma</vt:lpstr>
      <vt:lpstr>Trebuchet MS</vt:lpstr>
      <vt:lpstr>Berlin</vt:lpstr>
      <vt:lpstr>Election and Afghanistan Citizens</vt:lpstr>
      <vt:lpstr>Purpose of the survey</vt:lpstr>
      <vt:lpstr>Data</vt:lpstr>
      <vt:lpstr>Questionnaire</vt:lpstr>
      <vt:lpstr>Data collection, Entry and Analysis</vt:lpstr>
      <vt:lpstr>Findings</vt:lpstr>
      <vt:lpstr>Findings (cont…)</vt:lpstr>
      <vt:lpstr>Findings (cont…)</vt:lpstr>
      <vt:lpstr>Findings (cont…)</vt:lpstr>
      <vt:lpstr>Findings (cont…)</vt:lpstr>
      <vt:lpstr>Responses collected from each province</vt:lpstr>
      <vt:lpstr>Responses collected from each province</vt:lpstr>
      <vt:lpstr>PowerPoint Presentation</vt:lpstr>
      <vt:lpstr>PowerPoint Presentation</vt:lpstr>
      <vt:lpstr>Province based responses to “Do you want peace” </vt:lpstr>
      <vt:lpstr>Province based responses to “Do you want peace” (cont….) </vt:lpstr>
      <vt:lpstr>Province based responses to “Do you want peace” (cont….) </vt:lpstr>
      <vt:lpstr>Province base responses to “Do you want election” </vt:lpstr>
      <vt:lpstr>Province base responses to “Do you want election” (cont…) </vt:lpstr>
      <vt:lpstr>Province base responses to “Do you want election” (cont…) </vt:lpstr>
      <vt:lpstr>Province base responses to “Between peace and election, which one do you select?”</vt:lpstr>
      <vt:lpstr>Province base responses to “Between peace and election, which one do you select?” (cont…)</vt:lpstr>
      <vt:lpstr> </vt:lpstr>
      <vt:lpstr>The language in which responses collected (province base) </vt:lpstr>
      <vt:lpstr>The language in which responses collected (province base) (cont...) </vt:lpstr>
      <vt:lpstr>The language in which responses collected (province base) (cont...) 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and Afghanistan Citizens</dc:title>
  <dc:creator>Samim Quraishi</dc:creator>
  <cp:lastModifiedBy>Social Media</cp:lastModifiedBy>
  <cp:revision>12</cp:revision>
  <dcterms:created xsi:type="dcterms:W3CDTF">2019-02-21T09:54:24Z</dcterms:created>
  <dcterms:modified xsi:type="dcterms:W3CDTF">2019-02-24T06:12:32Z</dcterms:modified>
</cp:coreProperties>
</file>