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  <p:sldId id="271" r:id="rId12"/>
    <p:sldId id="272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15"/>
  </p:normalViewPr>
  <p:slideViewPr>
    <p:cSldViewPr snapToGrid="0" snapToObjects="1">
      <p:cViewPr varScale="1">
        <p:scale>
          <a:sx n="109" d="100"/>
          <a:sy n="109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4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74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403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570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4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19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4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0070C0"/>
            </a:gs>
            <a:gs pos="100000">
              <a:srgbClr val="00206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انتخابات و شهروندان افغانستان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a-IR" dirty="0" smtClean="0"/>
              <a:t>نظرسنجی صلح و انتخابات</a:t>
            </a:r>
            <a:endParaRPr lang="en-US" dirty="0" smtClean="0"/>
          </a:p>
          <a:p>
            <a:pPr algn="r"/>
            <a:r>
              <a:rPr lang="fa-IR" dirty="0" smtClean="0"/>
              <a:t>توسط </a:t>
            </a:r>
            <a:r>
              <a:rPr lang="fa-IR" dirty="0" smtClean="0"/>
              <a:t>آریانا </a:t>
            </a:r>
            <a:r>
              <a:rPr lang="fa-IR" dirty="0" smtClean="0"/>
              <a:t>نیوز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72960" y="2861400"/>
            <a:ext cx="1922353" cy="111768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en-US" sz="4800" b="1" dirty="0" smtClean="0"/>
              <a:t>2019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222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2409" y="77016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/>
              <a:t>یافته ها </a:t>
            </a:r>
            <a:r>
              <a:rPr lang="fa-IR" sz="2000" smtClean="0"/>
              <a:t>(به ادامه...)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186"/>
            <a:ext cx="10436469" cy="5150376"/>
          </a:xfrm>
        </p:spPr>
      </p:pic>
    </p:spTree>
    <p:extLst>
      <p:ext uri="{BB962C8B-B14F-4D97-AF65-F5344CB8AC3E}">
        <p14:creationId xmlns:p14="http://schemas.microsoft.com/office/powerpoint/2010/main" val="4622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1967" y="2832727"/>
            <a:ext cx="8070217" cy="8658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/>
              <a:t>جواب های دریافت شده از </a:t>
            </a:r>
            <a:r>
              <a:rPr lang="fa-IR" dirty="0" smtClean="0"/>
              <a:t>ولایت ها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1510" y="1026660"/>
            <a:ext cx="4716234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smtClean="0"/>
              <a:t>جواب های دریافت شده از ولایات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069"/>
              </p:ext>
            </p:extLst>
          </p:nvPr>
        </p:nvGraphicFramePr>
        <p:xfrm>
          <a:off x="1878252" y="2056113"/>
          <a:ext cx="7130280" cy="46898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27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میزان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فیصد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فیصد قبولی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77948" y="1026660"/>
            <a:ext cx="4716234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/>
              <a:t>جواب های دریافت شده از ولایات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069"/>
              </p:ext>
            </p:extLst>
          </p:nvPr>
        </p:nvGraphicFramePr>
        <p:xfrm>
          <a:off x="1878252" y="2056113"/>
          <a:ext cx="7130280" cy="46898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27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میزان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فیصد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فیصد قبولی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26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77948" y="1026660"/>
            <a:ext cx="4716234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/>
              <a:t>جواب های دریافت شده از ولایات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70745"/>
              </p:ext>
            </p:extLst>
          </p:nvPr>
        </p:nvGraphicFramePr>
        <p:xfrm>
          <a:off x="1886344" y="2031847"/>
          <a:ext cx="6602900" cy="47908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2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0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ولایات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میزان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فیصد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فیصد قبولی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مجموع فیصدی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بلخ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پروان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پکتیکا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بدون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جواب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37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55088"/>
              </p:ext>
            </p:extLst>
          </p:nvPr>
        </p:nvGraphicFramePr>
        <p:xfrm>
          <a:off x="1886344" y="2109264"/>
          <a:ext cx="7043168" cy="44711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6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9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407317" y="1026660"/>
            <a:ext cx="3044389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smtClean="0"/>
              <a:t>ولایت* صلح میخواهند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2711" y="1026660"/>
            <a:ext cx="3858995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/>
              <a:t>ولایت* صلح میخواهند </a:t>
            </a:r>
            <a:r>
              <a:rPr lang="fa-IR" sz="1900" dirty="0" smtClean="0"/>
              <a:t>(به </a:t>
            </a:r>
            <a:r>
              <a:rPr lang="fa-IR" sz="1900" dirty="0" smtClean="0"/>
              <a:t>ادامه</a:t>
            </a:r>
            <a:r>
              <a:rPr lang="fa-IR" sz="1900" dirty="0" smtClean="0"/>
              <a:t>...)</a:t>
            </a:r>
            <a:endParaRPr lang="en-US" sz="19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94958"/>
              </p:ext>
            </p:extLst>
          </p:nvPr>
        </p:nvGraphicFramePr>
        <p:xfrm>
          <a:off x="1886344" y="2127219"/>
          <a:ext cx="6896412" cy="44531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9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2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2711" y="1026660"/>
            <a:ext cx="3858995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/>
              <a:t>ولایت* صلح میخواهند </a:t>
            </a:r>
            <a:r>
              <a:rPr lang="fa-IR" sz="1900" dirty="0" smtClean="0"/>
              <a:t>(به </a:t>
            </a:r>
            <a:r>
              <a:rPr lang="fa-IR" sz="1900" dirty="0"/>
              <a:t>ادامه...)</a:t>
            </a:r>
            <a:endParaRPr lang="en-US" sz="1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81627"/>
              </p:ext>
            </p:extLst>
          </p:nvPr>
        </p:nvGraphicFramePr>
        <p:xfrm>
          <a:off x="1886344" y="2099104"/>
          <a:ext cx="7178636" cy="44737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00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کابل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کاپیسا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کنر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لغمان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لوگر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ننگرهار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نورستان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بامیان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نیمروز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هرات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هلمند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وردک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غور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98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2711" y="1026660"/>
            <a:ext cx="3858995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/>
              <a:t>ولایت* صلح میخواهند </a:t>
            </a:r>
            <a:r>
              <a:rPr lang="fa-IR" sz="1900" dirty="0" smtClean="0"/>
              <a:t>(به </a:t>
            </a:r>
            <a:r>
              <a:rPr lang="fa-IR" sz="1900" dirty="0"/>
              <a:t>ادامه...)</a:t>
            </a:r>
            <a:endParaRPr lang="en-US" sz="1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17411"/>
              </p:ext>
            </p:extLst>
          </p:nvPr>
        </p:nvGraphicFramePr>
        <p:xfrm>
          <a:off x="1886344" y="2099266"/>
          <a:ext cx="6749656" cy="46079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8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3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بدخشان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بغلان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بلخ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پروان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پکتیکا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1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1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74143" y="1026660"/>
            <a:ext cx="3044389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smtClean="0"/>
              <a:t>ولایت* انتخابات میخواهند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78609"/>
              </p:ext>
            </p:extLst>
          </p:nvPr>
        </p:nvGraphicFramePr>
        <p:xfrm>
          <a:off x="1886344" y="2104641"/>
          <a:ext cx="6975436" cy="44541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4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69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هدف نظر 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 smtClean="0"/>
              <a:t>دانستن خواست های شهروندان افغانستان</a:t>
            </a:r>
          </a:p>
          <a:p>
            <a:pPr algn="r" rtl="1"/>
            <a:r>
              <a:rPr lang="fa-IR" sz="2800" dirty="0" smtClean="0"/>
              <a:t>انتخاب شهروندان (میان صلح و انتخابات)</a:t>
            </a:r>
          </a:p>
          <a:p>
            <a:pPr algn="r" rtl="1"/>
            <a:r>
              <a:rPr lang="fa-IR" sz="2800" dirty="0" smtClean="0"/>
              <a:t>کمک به نهاد های </a:t>
            </a:r>
            <a:r>
              <a:rPr lang="fa-IR" sz="2800" dirty="0" err="1"/>
              <a:t>ذ</a:t>
            </a:r>
            <a:r>
              <a:rPr lang="fa-IR" sz="2800" dirty="0" err="1" smtClean="0"/>
              <a:t>یدخل</a:t>
            </a:r>
            <a:r>
              <a:rPr lang="fa-IR" sz="2800" dirty="0" smtClean="0"/>
              <a:t> در </a:t>
            </a:r>
            <a:r>
              <a:rPr lang="fa-IR" sz="2800" dirty="0" err="1" smtClean="0"/>
              <a:t>تصمیم‌گیری</a:t>
            </a:r>
            <a:r>
              <a:rPr lang="fa-IR" sz="2800" dirty="0" smtClean="0"/>
              <a:t> با عرضه تصویر واضح از خواست های شهروندان افغانستان</a:t>
            </a:r>
          </a:p>
          <a:p>
            <a:pPr algn="r" rtl="1"/>
            <a:r>
              <a:rPr lang="fa-IR" sz="2800" dirty="0" smtClean="0"/>
              <a:t>شامل‌</a:t>
            </a:r>
            <a:r>
              <a:rPr lang="en-US" sz="2800" dirty="0" smtClean="0"/>
              <a:t> </a:t>
            </a:r>
            <a:r>
              <a:rPr lang="fa-IR" sz="2800" dirty="0" smtClean="0"/>
              <a:t>ساختن </a:t>
            </a:r>
            <a:r>
              <a:rPr lang="fa-IR" sz="2800" dirty="0" smtClean="0"/>
              <a:t>نظریات شهروندان در پروسه صلح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24894" y="1026660"/>
            <a:ext cx="4569288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dirty="0" smtClean="0"/>
              <a:t>ولایت* انتخابات میخواهند (به ادامه...)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06506"/>
              </p:ext>
            </p:extLst>
          </p:nvPr>
        </p:nvGraphicFramePr>
        <p:xfrm>
          <a:off x="1886344" y="2107597"/>
          <a:ext cx="6885124" cy="45592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09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کابل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کاپیسا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کنر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لغمان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لوگر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ننگرهار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نورستان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بامیان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نیمروز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هرات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هلمند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وردک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غور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بدخشان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بغلان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بلخ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01660"/>
              </p:ext>
            </p:extLst>
          </p:nvPr>
        </p:nvGraphicFramePr>
        <p:xfrm>
          <a:off x="1886344" y="2111021"/>
          <a:ext cx="7189924" cy="455606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89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بله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نخیر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 فیصدی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پروان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پکتیکا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724894" y="1026660"/>
            <a:ext cx="4569288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dirty="0" smtClean="0"/>
              <a:t>ولایت* انتخابات میخواهند (به ادامه...)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2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3370" y="1016000"/>
            <a:ext cx="5209490" cy="534074"/>
          </a:xfrm>
        </p:spPr>
        <p:txBody>
          <a:bodyPr>
            <a:noAutofit/>
          </a:bodyPr>
          <a:lstStyle/>
          <a:p>
            <a:pPr algn="r" rtl="1"/>
            <a:r>
              <a:rPr lang="fa-IR" sz="1800" dirty="0" smtClean="0"/>
              <a:t>ولایت* میان صلح و انتخابات کدام یک را میخواهند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9669"/>
              </p:ext>
            </p:extLst>
          </p:nvPr>
        </p:nvGraphicFramePr>
        <p:xfrm>
          <a:off x="1680446" y="2054576"/>
          <a:ext cx="6741065" cy="47085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4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609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23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3370" y="1016000"/>
            <a:ext cx="5209490" cy="534074"/>
          </a:xfrm>
        </p:spPr>
        <p:txBody>
          <a:bodyPr>
            <a:noAutofit/>
          </a:bodyPr>
          <a:lstStyle/>
          <a:p>
            <a:pPr algn="r" rtl="1"/>
            <a:r>
              <a:rPr lang="fa-IR" sz="1800" dirty="0" smtClean="0"/>
              <a:t>ولایت* میان صلح و انتخابات کدام یک را میخواهند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6228"/>
              </p:ext>
            </p:extLst>
          </p:nvPr>
        </p:nvGraphicFramePr>
        <p:xfrm>
          <a:off x="1578845" y="2100087"/>
          <a:ext cx="7215200" cy="45028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809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کابل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کاپیسا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کنر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لغمان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لوگر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ننگرهار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نورستان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بامیان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نیمروز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هرات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هلمند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وردک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غور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بدخشان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بغلان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57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3370" y="1016000"/>
            <a:ext cx="5209490" cy="534074"/>
          </a:xfrm>
        </p:spPr>
        <p:txBody>
          <a:bodyPr>
            <a:noAutofit/>
          </a:bodyPr>
          <a:lstStyle/>
          <a:p>
            <a:pPr algn="r" rtl="1"/>
            <a:r>
              <a:rPr lang="fa-IR" sz="1800" dirty="0" smtClean="0"/>
              <a:t>ولایت* میان صلح و انتخابات کدام یک را میخواهند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64586"/>
              </p:ext>
            </p:extLst>
          </p:nvPr>
        </p:nvGraphicFramePr>
        <p:xfrm>
          <a:off x="1578845" y="2088798"/>
          <a:ext cx="7621600" cy="45028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809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انتخابات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صلح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بلخ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پروان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پکتیکا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45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4692" y="1026660"/>
            <a:ext cx="5209490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dirty="0" smtClean="0"/>
              <a:t>ولایت* به کدام زبان خانه پری شد؟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53979"/>
              </p:ext>
            </p:extLst>
          </p:nvPr>
        </p:nvGraphicFramePr>
        <p:xfrm>
          <a:off x="1578845" y="2093352"/>
          <a:ext cx="7892535" cy="44531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495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فارسی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پشتو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ازبکی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ارزگان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پنجشیر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تخار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جوزجان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خوست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دایکندی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زابل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سرپل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سمنگان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غزنی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فاریاب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بادغیس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فراه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قندز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قندهار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8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4692" y="1026660"/>
            <a:ext cx="5209490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dirty="0" smtClean="0"/>
              <a:t>ولایت* به کدام زبان خانه پری شد؟ 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60581"/>
              </p:ext>
            </p:extLst>
          </p:nvPr>
        </p:nvGraphicFramePr>
        <p:xfrm>
          <a:off x="1578844" y="2115930"/>
          <a:ext cx="7271645" cy="44531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5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495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فارسی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پشتو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ازبکی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کابل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کاپیسا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کنر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لغمان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لوگر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ننگرهار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نورستان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بامیان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نیمروز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هرات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هلمند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وردک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غور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بدخشان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بغلان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31091"/>
              </p:ext>
            </p:extLst>
          </p:nvPr>
        </p:nvGraphicFramePr>
        <p:xfrm>
          <a:off x="1578845" y="2166423"/>
          <a:ext cx="7621600" cy="44817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97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ولایات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فارسی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پشتو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ازبکی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</a:t>
                      </a:r>
                      <a:r>
                        <a:rPr lang="fa-IR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فیصدی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بلخ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پروان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پکتیکا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 defTabSz="457200" rtl="1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084692" y="1026660"/>
            <a:ext cx="5209490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dirty="0" smtClean="0"/>
              <a:t>ولایت* به کدام زبان خانه پری شد؟  </a:t>
            </a:r>
            <a:r>
              <a:rPr lang="fa-IR" sz="1600" dirty="0" smtClean="0"/>
              <a:t>(به ادامه...)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67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a-IR" dirty="0" smtClean="0"/>
              <a:t>سپاس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داده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 smtClean="0"/>
              <a:t>برای تکمیل نظرسنجی از اطلاعات اولیه استفاده شده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داده های جمع آوری شده:</a:t>
            </a:r>
          </a:p>
          <a:p>
            <a:pPr lvl="1" algn="r" rtl="1"/>
            <a:r>
              <a:rPr lang="fa-IR" dirty="0" smtClean="0"/>
              <a:t>از ۵۳۷۹ شهروند افغانستان</a:t>
            </a:r>
          </a:p>
          <a:p>
            <a:pPr lvl="1" algn="r" rtl="1"/>
            <a:r>
              <a:rPr lang="fa-IR" dirty="0" smtClean="0"/>
              <a:t>از۳۴ ولایت افغانستان</a:t>
            </a:r>
          </a:p>
          <a:p>
            <a:pPr lvl="1" algn="r" rtl="1"/>
            <a:r>
              <a:rPr lang="fa-IR" dirty="0" smtClean="0"/>
              <a:t>در سه زبان (فارسی، </a:t>
            </a:r>
            <a:r>
              <a:rPr lang="fa-IR" dirty="0" err="1" smtClean="0"/>
              <a:t>پشتو</a:t>
            </a:r>
            <a:r>
              <a:rPr lang="fa-IR" dirty="0" smtClean="0"/>
              <a:t> و </a:t>
            </a:r>
            <a:r>
              <a:rPr lang="fa-IR" dirty="0" err="1" smtClean="0"/>
              <a:t>ازبکی</a:t>
            </a:r>
            <a:r>
              <a:rPr lang="fa-IR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پرسشنامه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پرسش های پرسشنامه توسط </a:t>
            </a:r>
            <a:r>
              <a:rPr lang="fa-IR" dirty="0" smtClean="0"/>
              <a:t>آریانا </a:t>
            </a:r>
            <a:r>
              <a:rPr lang="fa-IR" dirty="0" smtClean="0"/>
              <a:t>نیوز انتخاب شده است که سه پرسش اساسی را مطرح می‌کند: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صلح میخواهید؟</a:t>
            </a:r>
          </a:p>
          <a:p>
            <a:pPr algn="r" rtl="1"/>
            <a:r>
              <a:rPr lang="fa-IR" dirty="0" smtClean="0"/>
              <a:t>انتخابات میخواهید؟</a:t>
            </a:r>
          </a:p>
          <a:p>
            <a:pPr algn="r" rtl="1"/>
            <a:r>
              <a:rPr lang="fa-IR" dirty="0" smtClean="0"/>
              <a:t>میان صلح و انتخابات </a:t>
            </a:r>
            <a:r>
              <a:rPr lang="fa-IR" dirty="0" smtClean="0"/>
              <a:t>کدام</a:t>
            </a:r>
            <a:r>
              <a:rPr lang="en-US" dirty="0" smtClean="0"/>
              <a:t> </a:t>
            </a:r>
            <a:r>
              <a:rPr lang="fa-IR" dirty="0" smtClean="0"/>
              <a:t>‌یک </a:t>
            </a:r>
            <a:r>
              <a:rPr lang="fa-IR" dirty="0" smtClean="0"/>
              <a:t>را میخواهید؟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9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err="1" smtClean="0"/>
              <a:t>جمع‌آوری</a:t>
            </a:r>
            <a:r>
              <a:rPr lang="fa-IR" dirty="0" smtClean="0"/>
              <a:t> داده ها، وارد نمودن در سیستم و تحلیل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برای </a:t>
            </a:r>
            <a:r>
              <a:rPr lang="fa-IR" dirty="0" err="1" smtClean="0"/>
              <a:t>جمع‌آوری</a:t>
            </a:r>
            <a:r>
              <a:rPr lang="fa-IR" dirty="0" smtClean="0"/>
              <a:t> داده ها یک </a:t>
            </a:r>
            <a:r>
              <a:rPr lang="fa-IR" dirty="0" err="1" smtClean="0"/>
              <a:t>لست</a:t>
            </a:r>
            <a:r>
              <a:rPr lang="fa-IR" dirty="0" smtClean="0"/>
              <a:t> شامل از ۵۵۰۰ شماره های </a:t>
            </a:r>
            <a:r>
              <a:rPr lang="fa-IR" dirty="0" err="1" smtClean="0"/>
              <a:t>تیلفون</a:t>
            </a:r>
            <a:r>
              <a:rPr lang="fa-IR" dirty="0" smtClean="0"/>
              <a:t> توسط </a:t>
            </a:r>
            <a:r>
              <a:rPr lang="fa-IR" dirty="0" err="1" smtClean="0"/>
              <a:t>آرایانا</a:t>
            </a:r>
            <a:r>
              <a:rPr lang="fa-IR" dirty="0" smtClean="0"/>
              <a:t> نیوز آماده شد</a:t>
            </a:r>
          </a:p>
          <a:p>
            <a:pPr algn="r" rtl="1"/>
            <a:r>
              <a:rPr lang="fa-IR" dirty="0" smtClean="0"/>
              <a:t>نی توسط یک گروه ۱۵ نفری به تمام شماره ها تماس گرفته و بیشتر از ۵۰۰۰ </a:t>
            </a:r>
            <a:r>
              <a:rPr lang="fa-IR" dirty="0" err="1" smtClean="0"/>
              <a:t>باسخ</a:t>
            </a:r>
            <a:r>
              <a:rPr lang="fa-IR" dirty="0" smtClean="0"/>
              <a:t> </a:t>
            </a:r>
            <a:r>
              <a:rPr lang="fa-IR" dirty="0" err="1" smtClean="0"/>
              <a:t>جمع‌آوری</a:t>
            </a:r>
            <a:r>
              <a:rPr lang="fa-IR" dirty="0" smtClean="0"/>
              <a:t> نمود(بعد از اعتبار سنجی تنها ۵۳۷۹ پاسخ برای نظر سنجی انتخاب شد)</a:t>
            </a:r>
          </a:p>
          <a:p>
            <a:pPr algn="r" rtl="1"/>
            <a:r>
              <a:rPr lang="fa-IR" dirty="0" smtClean="0"/>
              <a:t>برای تحلیل داده ها از </a:t>
            </a:r>
            <a:r>
              <a:rPr lang="fa-IR" dirty="0" err="1" smtClean="0"/>
              <a:t>نرم‌افزار</a:t>
            </a:r>
            <a:r>
              <a:rPr lang="fa-IR" dirty="0" smtClean="0"/>
              <a:t> اس پی اس اس برای دسته بندی اطلاعات استفاده شد</a:t>
            </a:r>
          </a:p>
          <a:p>
            <a:pPr algn="r" rtl="1"/>
            <a:r>
              <a:rPr lang="fa-IR" dirty="0" smtClean="0"/>
              <a:t>دیزاین و گرافیت توسط تیم </a:t>
            </a:r>
            <a:r>
              <a:rPr lang="fa-IR" dirty="0" smtClean="0"/>
              <a:t>آریانا </a:t>
            </a:r>
            <a:r>
              <a:rPr lang="fa-IR" dirty="0" smtClean="0"/>
              <a:t>نیوز آماده شد</a:t>
            </a:r>
          </a:p>
        </p:txBody>
      </p:sp>
    </p:spTree>
    <p:extLst>
      <p:ext uri="{BB962C8B-B14F-4D97-AF65-F5344CB8AC3E}">
        <p14:creationId xmlns:p14="http://schemas.microsoft.com/office/powerpoint/2010/main" val="13480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یافته ها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230"/>
            <a:ext cx="10428672" cy="5067408"/>
          </a:xfrm>
        </p:spPr>
      </p:pic>
    </p:spTree>
    <p:extLst>
      <p:ext uri="{BB962C8B-B14F-4D97-AF65-F5344CB8AC3E}">
        <p14:creationId xmlns:p14="http://schemas.microsoft.com/office/powerpoint/2010/main" val="13757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یافته ها </a:t>
            </a:r>
            <a:r>
              <a:rPr lang="fa-IR" sz="2000" dirty="0" smtClean="0"/>
              <a:t>(به ادامه...)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86"/>
            <a:ext cx="10428162" cy="5067160"/>
          </a:xfrm>
        </p:spPr>
      </p:pic>
    </p:spTree>
    <p:extLst>
      <p:ext uri="{BB962C8B-B14F-4D97-AF65-F5344CB8AC3E}">
        <p14:creationId xmlns:p14="http://schemas.microsoft.com/office/powerpoint/2010/main" val="3782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2097" y="72500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/>
              <a:t>یافته ها </a:t>
            </a:r>
            <a:r>
              <a:rPr lang="fa-IR" sz="2000" smtClean="0"/>
              <a:t>(به ادامه...)</a:t>
            </a:r>
            <a:endParaRPr lang="en-US" sz="20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096"/>
            <a:ext cx="10445262" cy="5049958"/>
          </a:xfrm>
        </p:spPr>
      </p:pic>
    </p:spTree>
    <p:extLst>
      <p:ext uri="{BB962C8B-B14F-4D97-AF65-F5344CB8AC3E}">
        <p14:creationId xmlns:p14="http://schemas.microsoft.com/office/powerpoint/2010/main" val="461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8542" y="77016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/>
              <a:t>یافته ها </a:t>
            </a:r>
            <a:r>
              <a:rPr lang="fa-IR" sz="2000" smtClean="0"/>
              <a:t>(به ادامه...)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" y="1974699"/>
            <a:ext cx="10694125" cy="5094317"/>
          </a:xfrm>
        </p:spPr>
      </p:pic>
    </p:spTree>
    <p:extLst>
      <p:ext uri="{BB962C8B-B14F-4D97-AF65-F5344CB8AC3E}">
        <p14:creationId xmlns:p14="http://schemas.microsoft.com/office/powerpoint/2010/main" val="6056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129</TotalTime>
  <Words>1409</Words>
  <Application>Microsoft Office PowerPoint</Application>
  <PresentationFormat>Widescreen</PresentationFormat>
  <Paragraphs>1010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Trebuchet MS</vt:lpstr>
      <vt:lpstr>Berlin</vt:lpstr>
      <vt:lpstr>انتخابات و شهروندان افغانستان</vt:lpstr>
      <vt:lpstr>هدف نظر سنجی</vt:lpstr>
      <vt:lpstr>داده ها</vt:lpstr>
      <vt:lpstr>پرسشنامه</vt:lpstr>
      <vt:lpstr>جمع‌آوری داده ها، وارد نمودن در سیستم و تحلیل</vt:lpstr>
      <vt:lpstr>یافته ها</vt:lpstr>
      <vt:lpstr>یافته ها (به ادامه...)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ولایت* میان صلح و انتخابات کدام یک را میخواهند</vt:lpstr>
      <vt:lpstr>ولایت* میان صلح و انتخابات کدام یک را میخواهند (به ادامه...)</vt:lpstr>
      <vt:lpstr>ولایت* میان صلح و انتخابات کدام یک را میخواهند (به ادامه...)</vt:lpstr>
      <vt:lpstr> </vt:lpstr>
      <vt:lpstr> </vt:lpstr>
      <vt:lpstr> 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and Afghanistan Citizens</dc:title>
  <dc:creator>Samim Quraishi</dc:creator>
  <cp:lastModifiedBy>Social Media</cp:lastModifiedBy>
  <cp:revision>22</cp:revision>
  <dcterms:created xsi:type="dcterms:W3CDTF">2019-02-21T09:54:24Z</dcterms:created>
  <dcterms:modified xsi:type="dcterms:W3CDTF">2019-02-24T06:11:35Z</dcterms:modified>
</cp:coreProperties>
</file>